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7" r:id="rId3"/>
    <p:sldId id="299" r:id="rId4"/>
    <p:sldId id="30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87F7A9-32C0-41A0-8EB3-D2DB2DA237AC}" v="13" dt="2022-04-05T01:13:07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660"/>
  </p:normalViewPr>
  <p:slideViewPr>
    <p:cSldViewPr snapToGrid="0">
      <p:cViewPr varScale="1">
        <p:scale>
          <a:sx n="67" d="100"/>
          <a:sy n="67" d="100"/>
        </p:scale>
        <p:origin x="6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chi, Izumi" userId="ce0a7d3f-4d50-4130-9a6f-7007797df1c2" providerId="ADAL" clId="{E487F7A9-32C0-41A0-8EB3-D2DB2DA237AC}"/>
    <pc:docChg chg="custSel delSld modSld">
      <pc:chgData name="Adachi, Izumi" userId="ce0a7d3f-4d50-4130-9a6f-7007797df1c2" providerId="ADAL" clId="{E487F7A9-32C0-41A0-8EB3-D2DB2DA237AC}" dt="2022-04-05T01:13:35.530" v="43" actId="47"/>
      <pc:docMkLst>
        <pc:docMk/>
      </pc:docMkLst>
      <pc:sldChg chg="del">
        <pc:chgData name="Adachi, Izumi" userId="ce0a7d3f-4d50-4130-9a6f-7007797df1c2" providerId="ADAL" clId="{E487F7A9-32C0-41A0-8EB3-D2DB2DA237AC}" dt="2022-04-05T01:13:30.836" v="36" actId="47"/>
        <pc:sldMkLst>
          <pc:docMk/>
          <pc:sldMk cId="3793080600" sldId="258"/>
        </pc:sldMkLst>
      </pc:sldChg>
      <pc:sldChg chg="del">
        <pc:chgData name="Adachi, Izumi" userId="ce0a7d3f-4d50-4130-9a6f-7007797df1c2" providerId="ADAL" clId="{E487F7A9-32C0-41A0-8EB3-D2DB2DA237AC}" dt="2022-04-05T01:13:30.304" v="35" actId="47"/>
        <pc:sldMkLst>
          <pc:docMk/>
          <pc:sldMk cId="2949244617" sldId="259"/>
        </pc:sldMkLst>
      </pc:sldChg>
      <pc:sldChg chg="del">
        <pc:chgData name="Adachi, Izumi" userId="ce0a7d3f-4d50-4130-9a6f-7007797df1c2" providerId="ADAL" clId="{E487F7A9-32C0-41A0-8EB3-D2DB2DA237AC}" dt="2022-04-05T01:13:28.140" v="31" actId="47"/>
        <pc:sldMkLst>
          <pc:docMk/>
          <pc:sldMk cId="1597746875" sldId="272"/>
        </pc:sldMkLst>
      </pc:sldChg>
      <pc:sldChg chg="del">
        <pc:chgData name="Adachi, Izumi" userId="ce0a7d3f-4d50-4130-9a6f-7007797df1c2" providerId="ADAL" clId="{E487F7A9-32C0-41A0-8EB3-D2DB2DA237AC}" dt="2022-04-05T01:13:29.784" v="34" actId="47"/>
        <pc:sldMkLst>
          <pc:docMk/>
          <pc:sldMk cId="3999265856" sldId="273"/>
        </pc:sldMkLst>
      </pc:sldChg>
      <pc:sldChg chg="del">
        <pc:chgData name="Adachi, Izumi" userId="ce0a7d3f-4d50-4130-9a6f-7007797df1c2" providerId="ADAL" clId="{E487F7A9-32C0-41A0-8EB3-D2DB2DA237AC}" dt="2022-04-05T01:13:28.700" v="32" actId="47"/>
        <pc:sldMkLst>
          <pc:docMk/>
          <pc:sldMk cId="3910479138" sldId="275"/>
        </pc:sldMkLst>
      </pc:sldChg>
      <pc:sldChg chg="del">
        <pc:chgData name="Adachi, Izumi" userId="ce0a7d3f-4d50-4130-9a6f-7007797df1c2" providerId="ADAL" clId="{E487F7A9-32C0-41A0-8EB3-D2DB2DA237AC}" dt="2022-04-05T01:13:34.761" v="42" actId="47"/>
        <pc:sldMkLst>
          <pc:docMk/>
          <pc:sldMk cId="74589481" sldId="276"/>
        </pc:sldMkLst>
      </pc:sldChg>
      <pc:sldChg chg="del">
        <pc:chgData name="Adachi, Izumi" userId="ce0a7d3f-4d50-4130-9a6f-7007797df1c2" providerId="ADAL" clId="{E487F7A9-32C0-41A0-8EB3-D2DB2DA237AC}" dt="2022-04-05T01:13:29.306" v="33" actId="47"/>
        <pc:sldMkLst>
          <pc:docMk/>
          <pc:sldMk cId="1623943025" sldId="277"/>
        </pc:sldMkLst>
      </pc:sldChg>
      <pc:sldChg chg="del">
        <pc:chgData name="Adachi, Izumi" userId="ce0a7d3f-4d50-4130-9a6f-7007797df1c2" providerId="ADAL" clId="{E487F7A9-32C0-41A0-8EB3-D2DB2DA237AC}" dt="2022-04-05T01:13:31.280" v="37" actId="47"/>
        <pc:sldMkLst>
          <pc:docMk/>
          <pc:sldMk cId="4030212399" sldId="278"/>
        </pc:sldMkLst>
      </pc:sldChg>
      <pc:sldChg chg="del">
        <pc:chgData name="Adachi, Izumi" userId="ce0a7d3f-4d50-4130-9a6f-7007797df1c2" providerId="ADAL" clId="{E487F7A9-32C0-41A0-8EB3-D2DB2DA237AC}" dt="2022-04-05T01:13:31.761" v="38" actId="47"/>
        <pc:sldMkLst>
          <pc:docMk/>
          <pc:sldMk cId="2212831101" sldId="279"/>
        </pc:sldMkLst>
      </pc:sldChg>
      <pc:sldChg chg="del">
        <pc:chgData name="Adachi, Izumi" userId="ce0a7d3f-4d50-4130-9a6f-7007797df1c2" providerId="ADAL" clId="{E487F7A9-32C0-41A0-8EB3-D2DB2DA237AC}" dt="2022-04-05T01:13:33.572" v="41" actId="47"/>
        <pc:sldMkLst>
          <pc:docMk/>
          <pc:sldMk cId="3734499727" sldId="281"/>
        </pc:sldMkLst>
      </pc:sldChg>
      <pc:sldChg chg="del">
        <pc:chgData name="Adachi, Izumi" userId="ce0a7d3f-4d50-4130-9a6f-7007797df1c2" providerId="ADAL" clId="{E487F7A9-32C0-41A0-8EB3-D2DB2DA237AC}" dt="2022-04-05T01:12:32.157" v="1" actId="47"/>
        <pc:sldMkLst>
          <pc:docMk/>
          <pc:sldMk cId="2289116662" sldId="283"/>
        </pc:sldMkLst>
      </pc:sldChg>
      <pc:sldChg chg="del">
        <pc:chgData name="Adachi, Izumi" userId="ce0a7d3f-4d50-4130-9a6f-7007797df1c2" providerId="ADAL" clId="{E487F7A9-32C0-41A0-8EB3-D2DB2DA237AC}" dt="2022-04-05T01:12:32.823" v="2" actId="47"/>
        <pc:sldMkLst>
          <pc:docMk/>
          <pc:sldMk cId="2939577937" sldId="284"/>
        </pc:sldMkLst>
      </pc:sldChg>
      <pc:sldChg chg="del">
        <pc:chgData name="Adachi, Izumi" userId="ce0a7d3f-4d50-4130-9a6f-7007797df1c2" providerId="ADAL" clId="{E487F7A9-32C0-41A0-8EB3-D2DB2DA237AC}" dt="2022-04-05T01:13:35.530" v="43" actId="47"/>
        <pc:sldMkLst>
          <pc:docMk/>
          <pc:sldMk cId="2330471029" sldId="285"/>
        </pc:sldMkLst>
      </pc:sldChg>
      <pc:sldChg chg="del">
        <pc:chgData name="Adachi, Izumi" userId="ce0a7d3f-4d50-4130-9a6f-7007797df1c2" providerId="ADAL" clId="{E487F7A9-32C0-41A0-8EB3-D2DB2DA237AC}" dt="2022-04-05T01:12:30.702" v="0" actId="47"/>
        <pc:sldMkLst>
          <pc:docMk/>
          <pc:sldMk cId="2763844434" sldId="286"/>
        </pc:sldMkLst>
      </pc:sldChg>
      <pc:sldChg chg="del">
        <pc:chgData name="Adachi, Izumi" userId="ce0a7d3f-4d50-4130-9a6f-7007797df1c2" providerId="ADAL" clId="{E487F7A9-32C0-41A0-8EB3-D2DB2DA237AC}" dt="2022-04-05T01:13:23" v="25" actId="47"/>
        <pc:sldMkLst>
          <pc:docMk/>
          <pc:sldMk cId="639174143" sldId="287"/>
        </pc:sldMkLst>
      </pc:sldChg>
      <pc:sldChg chg="del">
        <pc:chgData name="Adachi, Izumi" userId="ce0a7d3f-4d50-4130-9a6f-7007797df1c2" providerId="ADAL" clId="{E487F7A9-32C0-41A0-8EB3-D2DB2DA237AC}" dt="2022-04-05T01:13:23.544" v="26" actId="47"/>
        <pc:sldMkLst>
          <pc:docMk/>
          <pc:sldMk cId="1945206857" sldId="288"/>
        </pc:sldMkLst>
      </pc:sldChg>
      <pc:sldChg chg="del">
        <pc:chgData name="Adachi, Izumi" userId="ce0a7d3f-4d50-4130-9a6f-7007797df1c2" providerId="ADAL" clId="{E487F7A9-32C0-41A0-8EB3-D2DB2DA237AC}" dt="2022-04-05T01:13:25.318" v="29" actId="47"/>
        <pc:sldMkLst>
          <pc:docMk/>
          <pc:sldMk cId="2593015499" sldId="289"/>
        </pc:sldMkLst>
      </pc:sldChg>
      <pc:sldChg chg="del">
        <pc:chgData name="Adachi, Izumi" userId="ce0a7d3f-4d50-4130-9a6f-7007797df1c2" providerId="ADAL" clId="{E487F7A9-32C0-41A0-8EB3-D2DB2DA237AC}" dt="2022-04-05T01:13:32.284" v="39" actId="47"/>
        <pc:sldMkLst>
          <pc:docMk/>
          <pc:sldMk cId="2319102603" sldId="290"/>
        </pc:sldMkLst>
      </pc:sldChg>
      <pc:sldChg chg="del">
        <pc:chgData name="Adachi, Izumi" userId="ce0a7d3f-4d50-4130-9a6f-7007797df1c2" providerId="ADAL" clId="{E487F7A9-32C0-41A0-8EB3-D2DB2DA237AC}" dt="2022-04-05T01:13:32.864" v="40" actId="47"/>
        <pc:sldMkLst>
          <pc:docMk/>
          <pc:sldMk cId="1646952928" sldId="291"/>
        </pc:sldMkLst>
      </pc:sldChg>
      <pc:sldChg chg="delSp modSp mod modAnim">
        <pc:chgData name="Adachi, Izumi" userId="ce0a7d3f-4d50-4130-9a6f-7007797df1c2" providerId="ADAL" clId="{E487F7A9-32C0-41A0-8EB3-D2DB2DA237AC}" dt="2022-04-05T01:13:07.261" v="23" actId="27636"/>
        <pc:sldMkLst>
          <pc:docMk/>
          <pc:sldMk cId="2987786237" sldId="298"/>
        </pc:sldMkLst>
        <pc:spChg chg="mod">
          <ac:chgData name="Adachi, Izumi" userId="ce0a7d3f-4d50-4130-9a6f-7007797df1c2" providerId="ADAL" clId="{E487F7A9-32C0-41A0-8EB3-D2DB2DA237AC}" dt="2022-04-05T01:13:07.261" v="23" actId="27636"/>
          <ac:spMkLst>
            <pc:docMk/>
            <pc:sldMk cId="2987786237" sldId="298"/>
            <ac:spMk id="3" creationId="{00000000-0000-0000-0000-000000000000}"/>
          </ac:spMkLst>
        </pc:spChg>
        <pc:picChg chg="del">
          <ac:chgData name="Adachi, Izumi" userId="ce0a7d3f-4d50-4130-9a6f-7007797df1c2" providerId="ADAL" clId="{E487F7A9-32C0-41A0-8EB3-D2DB2DA237AC}" dt="2022-04-05T01:12:34.284" v="3" actId="478"/>
          <ac:picMkLst>
            <pc:docMk/>
            <pc:sldMk cId="2987786237" sldId="298"/>
            <ac:picMk id="4" creationId="{00000000-0000-0000-0000-000000000000}"/>
          </ac:picMkLst>
        </pc:picChg>
      </pc:sldChg>
      <pc:sldChg chg="del">
        <pc:chgData name="Adachi, Izumi" userId="ce0a7d3f-4d50-4130-9a6f-7007797df1c2" providerId="ADAL" clId="{E487F7A9-32C0-41A0-8EB3-D2DB2DA237AC}" dt="2022-04-05T01:13:26.372" v="30" actId="47"/>
        <pc:sldMkLst>
          <pc:docMk/>
          <pc:sldMk cId="2025861376" sldId="301"/>
        </pc:sldMkLst>
      </pc:sldChg>
      <pc:sldChg chg="del">
        <pc:chgData name="Adachi, Izumi" userId="ce0a7d3f-4d50-4130-9a6f-7007797df1c2" providerId="ADAL" clId="{E487F7A9-32C0-41A0-8EB3-D2DB2DA237AC}" dt="2022-04-05T01:13:24.731" v="28" actId="47"/>
        <pc:sldMkLst>
          <pc:docMk/>
          <pc:sldMk cId="460393558" sldId="303"/>
        </pc:sldMkLst>
      </pc:sldChg>
      <pc:sldChg chg="del">
        <pc:chgData name="Adachi, Izumi" userId="ce0a7d3f-4d50-4130-9a6f-7007797df1c2" providerId="ADAL" clId="{E487F7A9-32C0-41A0-8EB3-D2DB2DA237AC}" dt="2022-04-05T01:13:24.116" v="27" actId="47"/>
        <pc:sldMkLst>
          <pc:docMk/>
          <pc:sldMk cId="1830637466" sldId="305"/>
        </pc:sldMkLst>
      </pc:sldChg>
      <pc:sldChg chg="del">
        <pc:chgData name="Adachi, Izumi" userId="ce0a7d3f-4d50-4130-9a6f-7007797df1c2" providerId="ADAL" clId="{E487F7A9-32C0-41A0-8EB3-D2DB2DA237AC}" dt="2022-04-05T01:13:16.325" v="24" actId="47"/>
        <pc:sldMkLst>
          <pc:docMk/>
          <pc:sldMk cId="2660065964" sldId="30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0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6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8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2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2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0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3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9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5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6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1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3FD33-6EC9-406C-97EC-9AACF1374A61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1E9C2-5A0F-4731-A732-3AE89F97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4184"/>
            <a:ext cx="9144000" cy="840259"/>
          </a:xfrm>
        </p:spPr>
        <p:txBody>
          <a:bodyPr>
            <a:noAutofit/>
          </a:bodyPr>
          <a:lstStyle/>
          <a:p>
            <a:r>
              <a:rPr lang="ja-JP" altLang="en-US" sz="2800" dirty="0"/>
              <a:t>～</a:t>
            </a:r>
            <a:r>
              <a:rPr lang="en-US" altLang="ja-JP" sz="2800" dirty="0"/>
              <a:t>V</a:t>
            </a:r>
            <a:r>
              <a:rPr lang="ja-JP" altLang="en-US" sz="2800" dirty="0"/>
              <a:t>ませんか </a:t>
            </a:r>
            <a:br>
              <a:rPr lang="en-US" altLang="ja-JP" sz="2800" dirty="0"/>
            </a:br>
            <a:r>
              <a:rPr lang="en-US" altLang="ja-JP" sz="2800" dirty="0"/>
              <a:t>is used to extend an invitation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054443"/>
            <a:ext cx="9144000" cy="4959179"/>
          </a:xfrm>
        </p:spPr>
        <p:txBody>
          <a:bodyPr>
            <a:normAutofit lnSpcReduction="10000"/>
          </a:bodyPr>
          <a:lstStyle/>
          <a:p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  <a:p>
            <a:r>
              <a:rPr lang="en-US" altLang="ja-JP" sz="4600" dirty="0"/>
              <a:t>-</a:t>
            </a:r>
            <a:r>
              <a:rPr lang="ja-JP" altLang="en-US" sz="4600" dirty="0"/>
              <a:t>ませんか</a:t>
            </a:r>
            <a:r>
              <a:rPr lang="en-US" sz="4600" dirty="0"/>
              <a:t>shows more consideration to the listener’s will than </a:t>
            </a:r>
            <a:r>
              <a:rPr lang="ja-JP" altLang="en-US" sz="4600" dirty="0"/>
              <a:t>ましょう</a:t>
            </a:r>
            <a:r>
              <a:rPr lang="en-US" altLang="ja-JP" sz="4600" dirty="0"/>
              <a:t>.</a:t>
            </a:r>
          </a:p>
          <a:p>
            <a:endParaRPr lang="en-US" sz="4600" dirty="0"/>
          </a:p>
          <a:p>
            <a:endParaRPr lang="en-US" sz="5900" dirty="0"/>
          </a:p>
          <a:p>
            <a:r>
              <a:rPr lang="en-US" sz="3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8778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2685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40259"/>
            <a:ext cx="10515600" cy="53367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Ｖ</a:t>
            </a:r>
            <a:r>
              <a:rPr lang="ja-JP" altLang="en-US" dirty="0"/>
              <a:t>ましょう </a:t>
            </a:r>
            <a:endParaRPr lang="en-US" altLang="ja-JP" dirty="0"/>
          </a:p>
          <a:p>
            <a:pPr marL="0" indent="0">
              <a:buNone/>
            </a:pPr>
            <a:endParaRPr lang="ja-JP" altLang="en-US" dirty="0"/>
          </a:p>
          <a:p>
            <a:r>
              <a:rPr lang="ja-JP" altLang="en-US" dirty="0"/>
              <a:t>ましょう </a:t>
            </a:r>
            <a:r>
              <a:rPr lang="en-US" dirty="0"/>
              <a:t>is used to invite someone to do something positively. 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dirty="0"/>
              <a:t>Let’s study together.</a:t>
            </a:r>
          </a:p>
          <a:p>
            <a:pPr marL="0" indent="0">
              <a:buNone/>
            </a:pPr>
            <a:r>
              <a:rPr lang="ja-JP" altLang="en-US" dirty="0"/>
              <a:t>いっしょに　べんきょうしましょう。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Let’s go to the library tomorrow.</a:t>
            </a:r>
          </a:p>
          <a:p>
            <a:pPr marL="0" indent="0">
              <a:buNone/>
            </a:pPr>
            <a:r>
              <a:rPr lang="ja-JP" altLang="en-US" dirty="0"/>
              <a:t>あした　としょかんに　いきましょう。</a:t>
            </a:r>
            <a:endParaRPr lang="en-US" dirty="0"/>
          </a:p>
          <a:p>
            <a:endParaRPr lang="en-US" altLang="ja-JP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2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78794"/>
            <a:ext cx="10515600" cy="5463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4000" dirty="0"/>
              <a:t>      					V</a:t>
            </a:r>
            <a:r>
              <a:rPr lang="ja-JP" altLang="en-US" sz="4000" dirty="0"/>
              <a:t>ませんか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     ↓　　　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　  ↓</a:t>
            </a:r>
            <a:r>
              <a:rPr lang="en-US" altLang="ja-JP" sz="4000" dirty="0"/>
              <a:t>		 		V</a:t>
            </a:r>
            <a:r>
              <a:rPr lang="ja-JP" altLang="en-US" sz="4000" dirty="0"/>
              <a:t>ましょうか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　  ↓</a:t>
            </a:r>
            <a:endParaRPr lang="en-US" sz="4000" dirty="0"/>
          </a:p>
          <a:p>
            <a:pPr marL="0" indent="0">
              <a:buNone/>
            </a:pPr>
            <a:r>
              <a:rPr lang="en-US" altLang="ja-JP" sz="4000" dirty="0"/>
              <a:t>positively		 	V</a:t>
            </a:r>
            <a:r>
              <a:rPr lang="ja-JP" altLang="en-US" sz="4000" dirty="0"/>
              <a:t>ましょう</a:t>
            </a:r>
            <a:endParaRPr lang="en-US" sz="4000" dirty="0"/>
          </a:p>
          <a:p>
            <a:pPr marL="0" indent="0">
              <a:buNone/>
            </a:pPr>
            <a:r>
              <a:rPr lang="en-US" sz="4000" dirty="0"/>
              <a:t>Inviting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5081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488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Q:</a:t>
            </a:r>
            <a:r>
              <a:rPr lang="ja-JP" altLang="en-US" dirty="0"/>
              <a:t>　ひるごはんを　たべませんか。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What do you say to having lunch with me?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A:</a:t>
            </a:r>
            <a:r>
              <a:rPr lang="ja-JP" altLang="en-US" dirty="0"/>
              <a:t>　いいですね。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Sounds great.</a:t>
            </a:r>
          </a:p>
          <a:p>
            <a:pPr marL="0" indent="0">
              <a:buNone/>
            </a:pPr>
            <a:r>
              <a:rPr lang="ja-JP" altLang="en-US" dirty="0"/>
              <a:t>　　　　</a:t>
            </a:r>
            <a:r>
              <a:rPr lang="en-US" altLang="ja-JP" dirty="0"/>
              <a:t>or </a:t>
            </a:r>
          </a:p>
          <a:p>
            <a:pPr marL="0" indent="0">
              <a:buNone/>
            </a:pPr>
            <a:r>
              <a:rPr lang="ja-JP" altLang="en-US" dirty="0"/>
              <a:t>　　うーん、ちょっと。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</a:t>
            </a:r>
            <a:r>
              <a:rPr lang="ja-JP" altLang="en-US" dirty="0"/>
              <a:t>　</a:t>
            </a:r>
            <a:r>
              <a:rPr lang="en-US" altLang="ja-JP" dirty="0"/>
              <a:t>Um, it’s slightly (inconvenient for me at this moment).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60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196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～Vませんか  is used to extend an invitation</vt:lpstr>
      <vt:lpstr>PowerPoint Presentation</vt:lpstr>
      <vt:lpstr>PowerPoint Presentation</vt:lpstr>
      <vt:lpstr>PowerPoint Presentation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particles</dc:title>
  <dc:creator>Krasznai, Izumi</dc:creator>
  <cp:lastModifiedBy>Adachi, Izumi</cp:lastModifiedBy>
  <cp:revision>26</cp:revision>
  <dcterms:created xsi:type="dcterms:W3CDTF">2015-05-19T01:26:05Z</dcterms:created>
  <dcterms:modified xsi:type="dcterms:W3CDTF">2022-04-05T01:13:37Z</dcterms:modified>
</cp:coreProperties>
</file>